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9" r:id="rId3"/>
    <p:sldId id="261" r:id="rId4"/>
    <p:sldId id="289" r:id="rId5"/>
    <p:sldId id="290" r:id="rId6"/>
    <p:sldId id="291" r:id="rId7"/>
    <p:sldId id="292" r:id="rId8"/>
    <p:sldId id="293" r:id="rId9"/>
    <p:sldId id="294" r:id="rId10"/>
    <p:sldId id="288" r:id="rId1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ckwell" panose="02060603020205020403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34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876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BB1E0-F946-4FA4-B8EF-95372F34E02E}" type="datetime1">
              <a:rPr lang="en-US" smtClean="0"/>
              <a:t>11/25/2024</a:t>
            </a:fld>
            <a:endParaRPr lang="en-US"/>
          </a:p>
        </p:txBody>
      </p:sp>
      <p:sp>
        <p:nvSpPr>
          <p:cNvPr id="1048877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878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1C8EC-79A8-43F5-BA97-55E1F874A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52328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9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870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A1B730-8558-4B81-9755-D374BA2818BF}" type="datetime1">
              <a:rPr lang="en-US" smtClean="0"/>
              <a:t>11/25/2024</a:t>
            </a:fld>
            <a:endParaRPr lang="en-US"/>
          </a:p>
        </p:txBody>
      </p:sp>
      <p:sp>
        <p:nvSpPr>
          <p:cNvPr id="1048871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872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73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874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BA3BB1-8BAB-4955-B940-BFE77726C5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86101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Rectangle 3"/>
          <p:cNvSpPr/>
          <p:nvPr/>
        </p:nvSpPr>
        <p:spPr>
          <a:xfrm>
            <a:off x="376238" y="228600"/>
            <a:ext cx="5648325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09" name="Rectangle 4"/>
          <p:cNvSpPr/>
          <p:nvPr/>
        </p:nvSpPr>
        <p:spPr>
          <a:xfrm>
            <a:off x="9069388" y="228600"/>
            <a:ext cx="27432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10" name="Rectangle 5"/>
          <p:cNvSpPr/>
          <p:nvPr/>
        </p:nvSpPr>
        <p:spPr>
          <a:xfrm>
            <a:off x="6165850" y="2378075"/>
            <a:ext cx="27432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11" name="TextBox 6"/>
          <p:cNvSpPr txBox="1"/>
          <p:nvPr/>
        </p:nvSpPr>
        <p:spPr>
          <a:xfrm>
            <a:off x="566738" y="174625"/>
            <a:ext cx="550862" cy="62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405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048712" name="Rectangle 7"/>
          <p:cNvSpPr/>
          <p:nvPr/>
        </p:nvSpPr>
        <p:spPr>
          <a:xfrm>
            <a:off x="6165850" y="228600"/>
            <a:ext cx="2743200" cy="20383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13" name="Rectangle 8"/>
          <p:cNvSpPr/>
          <p:nvPr/>
        </p:nvSpPr>
        <p:spPr>
          <a:xfrm>
            <a:off x="9069388" y="2378075"/>
            <a:ext cx="2743200" cy="2038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14" name="Title 1"/>
          <p:cNvSpPr>
            <a:spLocks noGrp="1"/>
          </p:cNvSpPr>
          <p:nvPr>
            <p:ph type="ctrTitle"/>
          </p:nvPr>
        </p:nvSpPr>
        <p:spPr>
          <a:xfrm>
            <a:off x="6400800" y="4624668"/>
            <a:ext cx="5384800" cy="93345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15" name="Subtitle 2"/>
          <p:cNvSpPr>
            <a:spLocks noGrp="1"/>
          </p:cNvSpPr>
          <p:nvPr>
            <p:ph type="subTitle" idx="1"/>
          </p:nvPr>
        </p:nvSpPr>
        <p:spPr>
          <a:xfrm>
            <a:off x="6400800" y="5562602"/>
            <a:ext cx="5384800" cy="748553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716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426200"/>
            <a:ext cx="1643063" cy="365125"/>
          </a:xfrm>
        </p:spPr>
        <p:txBody>
          <a:bodyPr/>
          <a:lstStyle>
            <a:lvl1pPr algn="l"/>
          </a:lstStyle>
          <a:p>
            <a:fld id="{6D94F360-EFF0-49BF-8737-51269615DAF3}" type="datetime1">
              <a:rPr lang="en-US" smtClean="0"/>
              <a:t>11/25/2024</a:t>
            </a:fld>
            <a:endParaRPr lang="en-US"/>
          </a:p>
        </p:txBody>
      </p:sp>
      <p:sp>
        <p:nvSpPr>
          <p:cNvPr id="104871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415338" y="6426200"/>
            <a:ext cx="3489325" cy="365125"/>
          </a:xfrm>
        </p:spPr>
        <p:txBody>
          <a:bodyPr/>
          <a:lstStyle>
            <a:lvl1pPr algn="r"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Rectangle 3"/>
          <p:cNvSpPr/>
          <p:nvPr/>
        </p:nvSpPr>
        <p:spPr>
          <a:xfrm>
            <a:off x="10947400" y="282575"/>
            <a:ext cx="855663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08" name="TextBox 4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809" name="Rectangle 5"/>
          <p:cNvSpPr/>
          <p:nvPr/>
        </p:nvSpPr>
        <p:spPr>
          <a:xfrm>
            <a:off x="10756900" y="282575"/>
            <a:ext cx="122238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8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C841-2FE7-41F4-959E-EA4568B3FE09}" type="datetime1">
              <a:rPr lang="en-US" smtClean="0"/>
              <a:t>11/25/2024</a:t>
            </a:fld>
            <a:endParaRPr lang="en-US"/>
          </a:p>
        </p:txBody>
      </p:sp>
      <p:sp>
        <p:nvSpPr>
          <p:cNvPr id="10488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876BC-B88E-4CA5-BACC-E2046DBC5E05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Rectangle 3"/>
          <p:cNvSpPr/>
          <p:nvPr/>
        </p:nvSpPr>
        <p:spPr>
          <a:xfrm>
            <a:off x="10888663" y="282575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59" name="TextBox 4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760" name="Title 1"/>
          <p:cNvSpPr>
            <a:spLocks noGrp="1"/>
          </p:cNvSpPr>
          <p:nvPr>
            <p:ph type="title"/>
          </p:nvPr>
        </p:nvSpPr>
        <p:spPr>
          <a:xfrm>
            <a:off x="664634" y="134471"/>
            <a:ext cx="10075084" cy="99508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62" name="Text Placeholder 3"/>
          <p:cNvSpPr>
            <a:spLocks noGrp="1"/>
          </p:cNvSpPr>
          <p:nvPr>
            <p:ph type="body" sz="half" idx="2"/>
          </p:nvPr>
        </p:nvSpPr>
        <p:spPr>
          <a:xfrm>
            <a:off x="664692" y="1129553"/>
            <a:ext cx="10078613" cy="774700"/>
          </a:xfrm>
        </p:spPr>
        <p:txBody>
          <a:bodyPr>
            <a:noAutofit/>
          </a:bodyPr>
          <a:lstStyle>
            <a:lvl1pPr marL="0" indent="0">
              <a:buNone/>
              <a:defRPr kumimoji="0" sz="18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15DF-8A7C-4460-9A84-064472E0CDAE}" type="datetime1">
              <a:rPr lang="en-US" smtClean="0"/>
              <a:t>11/25/2024</a:t>
            </a:fld>
            <a:endParaRPr lang="en-US"/>
          </a:p>
        </p:txBody>
      </p:sp>
      <p:sp>
        <p:nvSpPr>
          <p:cNvPr id="104876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A185D-6C25-4089-92D7-BE3DABCA024A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2" name="Rectangle 3"/>
          <p:cNvSpPr/>
          <p:nvPr/>
        </p:nvSpPr>
        <p:spPr>
          <a:xfrm>
            <a:off x="376238" y="228600"/>
            <a:ext cx="5648325" cy="41878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33" name="Rectangle 4"/>
          <p:cNvSpPr/>
          <p:nvPr/>
        </p:nvSpPr>
        <p:spPr>
          <a:xfrm>
            <a:off x="9069388" y="228600"/>
            <a:ext cx="27432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34" name="Rectangle 5"/>
          <p:cNvSpPr/>
          <p:nvPr/>
        </p:nvSpPr>
        <p:spPr>
          <a:xfrm>
            <a:off x="6165850" y="2378075"/>
            <a:ext cx="27432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35" name="TextBox 6"/>
          <p:cNvSpPr txBox="1"/>
          <p:nvPr/>
        </p:nvSpPr>
        <p:spPr>
          <a:xfrm>
            <a:off x="566738" y="174625"/>
            <a:ext cx="550862" cy="62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405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048836" name="Title 1"/>
          <p:cNvSpPr>
            <a:spLocks noGrp="1"/>
          </p:cNvSpPr>
          <p:nvPr>
            <p:ph type="ctrTitle"/>
          </p:nvPr>
        </p:nvSpPr>
        <p:spPr>
          <a:xfrm>
            <a:off x="6400800" y="4624668"/>
            <a:ext cx="5384800" cy="93345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37" name="Subtitle 2"/>
          <p:cNvSpPr>
            <a:spLocks noGrp="1"/>
          </p:cNvSpPr>
          <p:nvPr>
            <p:ph type="subTitle" idx="1"/>
          </p:nvPr>
        </p:nvSpPr>
        <p:spPr>
          <a:xfrm>
            <a:off x="6400800" y="5562602"/>
            <a:ext cx="5384800" cy="748553"/>
          </a:xfrm>
        </p:spPr>
        <p:txBody>
          <a:bodyPr/>
          <a:lstStyle>
            <a:lvl1pPr marL="0" indent="0" algn="l">
              <a:spcBef>
                <a:spcPts val="225"/>
              </a:spcBef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838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165851" y="228600"/>
            <a:ext cx="2743200" cy="203911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839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069917" y="2377440"/>
            <a:ext cx="2743200" cy="203911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84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1779497"/>
            <a:ext cx="4114800" cy="2040905"/>
          </a:xfrm>
        </p:spPr>
        <p:txBody>
          <a:bodyPr lIns="45720" rIns="45720">
            <a:noAutofit/>
          </a:bodyPr>
          <a:lstStyle>
            <a:lvl1pPr marL="0" indent="0" algn="ctr">
              <a:buNone/>
              <a:defRPr sz="3450">
                <a:solidFill>
                  <a:schemeClr val="bg1"/>
                </a:solidFill>
              </a:defRPr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41" name="Date Placeholder 3"/>
          <p:cNvSpPr>
            <a:spLocks noGrp="1"/>
          </p:cNvSpPr>
          <p:nvPr>
            <p:ph type="dt" sz="half" idx="14"/>
          </p:nvPr>
        </p:nvSpPr>
        <p:spPr>
          <a:xfrm>
            <a:off x="6400800" y="6426200"/>
            <a:ext cx="1643063" cy="365125"/>
          </a:xfrm>
        </p:spPr>
        <p:txBody>
          <a:bodyPr/>
          <a:lstStyle>
            <a:lvl1pPr algn="l"/>
          </a:lstStyle>
          <a:p>
            <a:fld id="{C3FAE4F8-BE17-4255-B18B-35E1CA319D35}" type="datetime1">
              <a:rPr lang="en-US" smtClean="0"/>
              <a:t>11/25/2024</a:t>
            </a:fld>
            <a:endParaRPr lang="en-US"/>
          </a:p>
        </p:txBody>
      </p:sp>
      <p:sp>
        <p:nvSpPr>
          <p:cNvPr id="1048842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8415338" y="6426200"/>
            <a:ext cx="3489325" cy="365125"/>
          </a:xfrm>
        </p:spPr>
        <p:txBody>
          <a:bodyPr/>
          <a:lstStyle>
            <a:lvl1pPr algn="r"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Rectangle 3"/>
          <p:cNvSpPr/>
          <p:nvPr/>
        </p:nvSpPr>
        <p:spPr>
          <a:xfrm>
            <a:off x="877888" y="228600"/>
            <a:ext cx="1093470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67" name="TextBox 4"/>
          <p:cNvSpPr txBox="1">
            <a:spLocks noChangeArrowheads="1"/>
          </p:cNvSpPr>
          <p:nvPr/>
        </p:nvSpPr>
        <p:spPr bwMode="auto">
          <a:xfrm>
            <a:off x="2671763" y="3111500"/>
            <a:ext cx="347662" cy="460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30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768" name="Rectangle 5"/>
          <p:cNvSpPr/>
          <p:nvPr/>
        </p:nvSpPr>
        <p:spPr>
          <a:xfrm>
            <a:off x="381000" y="228600"/>
            <a:ext cx="284163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69" name="Title 1"/>
          <p:cNvSpPr>
            <a:spLocks noGrp="1"/>
          </p:cNvSpPr>
          <p:nvPr>
            <p:ph type="title"/>
          </p:nvPr>
        </p:nvSpPr>
        <p:spPr>
          <a:xfrm>
            <a:off x="3048000" y="3124203"/>
            <a:ext cx="7518400" cy="1362075"/>
          </a:xfrm>
        </p:spPr>
        <p:txBody>
          <a:bodyPr anchor="b">
            <a:normAutofit/>
          </a:bodyPr>
          <a:lstStyle>
            <a:lvl1pPr algn="l">
              <a:defRPr sz="24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70" name="Text Placeholder 2"/>
          <p:cNvSpPr>
            <a:spLocks noGrp="1"/>
          </p:cNvSpPr>
          <p:nvPr>
            <p:ph type="body" idx="1"/>
          </p:nvPr>
        </p:nvSpPr>
        <p:spPr>
          <a:xfrm>
            <a:off x="3048000" y="4495803"/>
            <a:ext cx="7518400" cy="1500187"/>
          </a:xfrm>
        </p:spPr>
        <p:txBody>
          <a:bodyPr/>
          <a:lstStyle>
            <a:lvl1pPr marL="0" indent="0">
              <a:spcBef>
                <a:spcPts val="225"/>
              </a:spcBef>
              <a:buNone/>
              <a:defRPr sz="1050" cap="none" baseline="0">
                <a:solidFill>
                  <a:schemeClr val="bg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71" name="Date Placeholder 3"/>
          <p:cNvSpPr>
            <a:spLocks noGrp="1"/>
          </p:cNvSpPr>
          <p:nvPr>
            <p:ph type="dt" sz="half" idx="10"/>
          </p:nvPr>
        </p:nvSpPr>
        <p:spPr>
          <a:xfrm>
            <a:off x="877888" y="6248400"/>
            <a:ext cx="196691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A05C3CBA-41DA-4000-8B14-3ECA91CB8D01}" type="datetime1">
              <a:rPr lang="en-US" smtClean="0"/>
              <a:t>11/25/2024</a:t>
            </a:fld>
            <a:endParaRPr lang="en-US"/>
          </a:p>
        </p:txBody>
      </p:sp>
      <p:sp>
        <p:nvSpPr>
          <p:cNvPr id="104877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7518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4877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74400" y="6248400"/>
            <a:ext cx="738188" cy="365125"/>
          </a:xfrm>
        </p:spPr>
        <p:txBody>
          <a:bodyPr/>
          <a:lstStyle/>
          <a:p>
            <a:fld id="{CCCC9707-AC71-4202-8919-79E742962329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Rectangle 4"/>
          <p:cNvSpPr/>
          <p:nvPr/>
        </p:nvSpPr>
        <p:spPr>
          <a:xfrm>
            <a:off x="10947400" y="282575"/>
            <a:ext cx="855663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19" name="Rectangle 5"/>
          <p:cNvSpPr/>
          <p:nvPr/>
        </p:nvSpPr>
        <p:spPr>
          <a:xfrm>
            <a:off x="10756900" y="282575"/>
            <a:ext cx="122238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20" name="TextBox 6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22" name="Content Placeholder 2"/>
          <p:cNvSpPr>
            <a:spLocks noGrp="1"/>
          </p:cNvSpPr>
          <p:nvPr>
            <p:ph sz="half" idx="1"/>
          </p:nvPr>
        </p:nvSpPr>
        <p:spPr>
          <a:xfrm>
            <a:off x="664691" y="1985963"/>
            <a:ext cx="4876800" cy="414020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3" name="Content Placeholder 3"/>
          <p:cNvSpPr>
            <a:spLocks noGrp="1"/>
          </p:cNvSpPr>
          <p:nvPr>
            <p:ph sz="half" idx="2"/>
          </p:nvPr>
        </p:nvSpPr>
        <p:spPr>
          <a:xfrm>
            <a:off x="5866504" y="1985963"/>
            <a:ext cx="4876800" cy="414020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2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80F98-B604-4CA7-9BF0-1E5789158E4C}" type="datetime1">
              <a:rPr lang="en-US" smtClean="0"/>
              <a:t>11/25/2024</a:t>
            </a:fld>
            <a:endParaRPr lang="en-US"/>
          </a:p>
        </p:txBody>
      </p:sp>
      <p:sp>
        <p:nvSpPr>
          <p:cNvPr id="10487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9E85-CCB1-472E-A4EC-1EE99A22323B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1" name="Rectangle 6"/>
          <p:cNvSpPr/>
          <p:nvPr/>
        </p:nvSpPr>
        <p:spPr>
          <a:xfrm>
            <a:off x="10888663" y="282575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82" name="TextBox 7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7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84" name="Content Placeholder 3"/>
          <p:cNvSpPr>
            <a:spLocks noGrp="1"/>
          </p:cNvSpPr>
          <p:nvPr>
            <p:ph sz="half" idx="2"/>
          </p:nvPr>
        </p:nvSpPr>
        <p:spPr>
          <a:xfrm>
            <a:off x="663388" y="2447368"/>
            <a:ext cx="4876800" cy="3678797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5" name="Content Placeholder 5"/>
          <p:cNvSpPr>
            <a:spLocks noGrp="1"/>
          </p:cNvSpPr>
          <p:nvPr>
            <p:ph sz="quarter" idx="4"/>
          </p:nvPr>
        </p:nvSpPr>
        <p:spPr>
          <a:xfrm>
            <a:off x="5866504" y="2447368"/>
            <a:ext cx="4876800" cy="3678797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6" name="Text Placeholder 2"/>
          <p:cNvSpPr>
            <a:spLocks noGrp="1"/>
          </p:cNvSpPr>
          <p:nvPr>
            <p:ph type="body" idx="1"/>
          </p:nvPr>
        </p:nvSpPr>
        <p:spPr>
          <a:xfrm>
            <a:off x="663388" y="2070850"/>
            <a:ext cx="48768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35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6504" y="2070850"/>
            <a:ext cx="48768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350" b="0">
                <a:solidFill>
                  <a:schemeClr val="bg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8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CFA9A-CA6E-4D27-9EAE-5DE0194D88C1}" type="datetime1">
              <a:rPr lang="en-US" smtClean="0"/>
              <a:t>11/25/2024</a:t>
            </a:fld>
            <a:endParaRPr lang="en-US"/>
          </a:p>
        </p:txBody>
      </p:sp>
      <p:sp>
        <p:nvSpPr>
          <p:cNvPr id="104878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9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FEA7C-CF81-4F44-A1FB-3F4E22759983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1" name="TextBox 3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852" name="Rectangle 4"/>
          <p:cNvSpPr/>
          <p:nvPr/>
        </p:nvSpPr>
        <p:spPr>
          <a:xfrm>
            <a:off x="10888663" y="282575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854" name="Content Placeholder 2"/>
          <p:cNvSpPr>
            <a:spLocks noGrp="1"/>
          </p:cNvSpPr>
          <p:nvPr>
            <p:ph sz="half" idx="1"/>
          </p:nvPr>
        </p:nvSpPr>
        <p:spPr>
          <a:xfrm>
            <a:off x="664692" y="1985963"/>
            <a:ext cx="10092209" cy="196596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55" name="Content Placeholder 2"/>
          <p:cNvSpPr>
            <a:spLocks noGrp="1"/>
          </p:cNvSpPr>
          <p:nvPr>
            <p:ph sz="half" idx="14"/>
          </p:nvPr>
        </p:nvSpPr>
        <p:spPr>
          <a:xfrm>
            <a:off x="664692" y="4164965"/>
            <a:ext cx="10092209" cy="196596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5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A79A8B5-263B-473D-A213-B20158C992C3}" type="datetime1">
              <a:rPr lang="en-US" smtClean="0"/>
              <a:t>11/25/2024</a:t>
            </a:fld>
            <a:endParaRPr lang="en-US"/>
          </a:p>
        </p:txBody>
      </p:sp>
      <p:sp>
        <p:nvSpPr>
          <p:cNvPr id="104885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5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40BF072-826C-4EFE-B20B-B5CA73446494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Rectangle 3"/>
          <p:cNvSpPr/>
          <p:nvPr/>
        </p:nvSpPr>
        <p:spPr>
          <a:xfrm>
            <a:off x="10888663" y="282575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41" name="TextBox 4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7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43" name="Content Placeholder 2"/>
          <p:cNvSpPr>
            <a:spLocks noGrp="1"/>
          </p:cNvSpPr>
          <p:nvPr>
            <p:ph sz="half" idx="1"/>
          </p:nvPr>
        </p:nvSpPr>
        <p:spPr>
          <a:xfrm>
            <a:off x="5880100" y="1985963"/>
            <a:ext cx="4876800" cy="196596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44" name="Content Placeholder 2"/>
          <p:cNvSpPr>
            <a:spLocks noGrp="1"/>
          </p:cNvSpPr>
          <p:nvPr>
            <p:ph sz="half" idx="15"/>
          </p:nvPr>
        </p:nvSpPr>
        <p:spPr>
          <a:xfrm>
            <a:off x="664691" y="1985963"/>
            <a:ext cx="4876800" cy="414020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45" name="Content Placeholder 2"/>
          <p:cNvSpPr>
            <a:spLocks noGrp="1"/>
          </p:cNvSpPr>
          <p:nvPr>
            <p:ph sz="half" idx="16"/>
          </p:nvPr>
        </p:nvSpPr>
        <p:spPr>
          <a:xfrm>
            <a:off x="5880100" y="4169664"/>
            <a:ext cx="4876800" cy="196596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46" name="Date Placeholder 4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595F5C20-ADF3-4903-A97E-0762344A4932}" type="datetime1">
              <a:rPr lang="en-US" smtClean="0"/>
              <a:t>11/25/2024</a:t>
            </a:fld>
            <a:endParaRPr lang="en-US"/>
          </a:p>
        </p:txBody>
      </p:sp>
      <p:sp>
        <p:nvSpPr>
          <p:cNvPr id="1048747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8" name="Slide Number Placehold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28999-6261-4ED4-9260-D29C4B5A6DC5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2" name="Rectangle 2"/>
          <p:cNvSpPr/>
          <p:nvPr/>
        </p:nvSpPr>
        <p:spPr>
          <a:xfrm>
            <a:off x="10888663" y="282575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23" name="TextBox 3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8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825" name="Content Placeholder 2"/>
          <p:cNvSpPr>
            <a:spLocks noGrp="1"/>
          </p:cNvSpPr>
          <p:nvPr>
            <p:ph sz="half" idx="17"/>
          </p:nvPr>
        </p:nvSpPr>
        <p:spPr>
          <a:xfrm>
            <a:off x="670562" y="1985963"/>
            <a:ext cx="4876551" cy="196596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26" name="Content Placeholder 2"/>
          <p:cNvSpPr>
            <a:spLocks noGrp="1"/>
          </p:cNvSpPr>
          <p:nvPr>
            <p:ph sz="half" idx="18"/>
          </p:nvPr>
        </p:nvSpPr>
        <p:spPr>
          <a:xfrm>
            <a:off x="670562" y="4164965"/>
            <a:ext cx="4876551" cy="196596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27" name="Content Placeholder 2"/>
          <p:cNvSpPr>
            <a:spLocks noGrp="1"/>
          </p:cNvSpPr>
          <p:nvPr>
            <p:ph sz="half" idx="1"/>
          </p:nvPr>
        </p:nvSpPr>
        <p:spPr>
          <a:xfrm>
            <a:off x="5880100" y="1985963"/>
            <a:ext cx="4876800" cy="196596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28" name="Content Placeholder 2"/>
          <p:cNvSpPr>
            <a:spLocks noGrp="1"/>
          </p:cNvSpPr>
          <p:nvPr>
            <p:ph sz="half" idx="16"/>
          </p:nvPr>
        </p:nvSpPr>
        <p:spPr>
          <a:xfrm>
            <a:off x="5880100" y="4169664"/>
            <a:ext cx="4876800" cy="1965960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29" name="Date Placeholder 4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EDE56202-4B1B-4E47-B14A-C25374BE7E4C}" type="datetime1">
              <a:rPr lang="en-US" smtClean="0"/>
              <a:t>11/25/2024</a:t>
            </a:fld>
            <a:endParaRPr lang="en-US"/>
          </a:p>
        </p:txBody>
      </p:sp>
      <p:sp>
        <p:nvSpPr>
          <p:cNvPr id="1048830" name="Footer Placeholder 5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31" name="Slide Number Placeholder 6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9E145321-C748-43A8-AD8B-750149BDD07D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Rectangle 2"/>
          <p:cNvSpPr/>
          <p:nvPr/>
        </p:nvSpPr>
        <p:spPr>
          <a:xfrm>
            <a:off x="10888663" y="282575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35" name="TextBox 3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7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3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5041B-FE29-4A9E-9E4C-2AC057C50AAF}" type="datetime1">
              <a:rPr lang="en-US" smtClean="0"/>
              <a:t>11/25/2024</a:t>
            </a:fld>
            <a:endParaRPr lang="en-US"/>
          </a:p>
        </p:txBody>
      </p:sp>
      <p:sp>
        <p:nvSpPr>
          <p:cNvPr id="104873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3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ED8EE-A375-4FC2-BD92-62242577471A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Rectangle 1"/>
          <p:cNvSpPr/>
          <p:nvPr/>
        </p:nvSpPr>
        <p:spPr>
          <a:xfrm>
            <a:off x="10888663" y="282575"/>
            <a:ext cx="9144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0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714D0-983C-4833-8B95-4BE92AF6E309}" type="datetime1">
              <a:rPr lang="en-US" smtClean="0"/>
              <a:t>11/25/2024</a:t>
            </a:fld>
            <a:endParaRPr lang="en-US"/>
          </a:p>
        </p:txBody>
      </p:sp>
      <p:sp>
        <p:nvSpPr>
          <p:cNvPr id="104880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0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3063-E729-47A8-96A6-A0B56B2CE3D8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Rectangle 4"/>
          <p:cNvSpPr/>
          <p:nvPr/>
        </p:nvSpPr>
        <p:spPr>
          <a:xfrm>
            <a:off x="376238" y="228600"/>
            <a:ext cx="4602162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28" name="TextBox 5"/>
          <p:cNvSpPr txBox="1"/>
          <p:nvPr/>
        </p:nvSpPr>
        <p:spPr>
          <a:xfrm>
            <a:off x="566738" y="174625"/>
            <a:ext cx="550862" cy="62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405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048729" name="Title 1"/>
          <p:cNvSpPr>
            <a:spLocks noGrp="1"/>
          </p:cNvSpPr>
          <p:nvPr>
            <p:ph type="title"/>
          </p:nvPr>
        </p:nvSpPr>
        <p:spPr>
          <a:xfrm>
            <a:off x="507407" y="2571750"/>
            <a:ext cx="4340352" cy="1162050"/>
          </a:xfrm>
        </p:spPr>
        <p:txBody>
          <a:bodyPr anchor="b">
            <a:normAutofit/>
          </a:bodyPr>
          <a:lstStyle>
            <a:lvl1pPr algn="l">
              <a:defRPr sz="19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30" name="Content Placeholder 2"/>
          <p:cNvSpPr>
            <a:spLocks noGrp="1"/>
          </p:cNvSpPr>
          <p:nvPr>
            <p:ph idx="1"/>
          </p:nvPr>
        </p:nvSpPr>
        <p:spPr>
          <a:xfrm>
            <a:off x="5558369" y="273053"/>
            <a:ext cx="6129865" cy="5853113"/>
          </a:xfrm>
        </p:spPr>
        <p:txBody>
          <a:bodyPr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31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4" y="3733803"/>
            <a:ext cx="4340352" cy="2392363"/>
          </a:xfr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2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0" y="6423025"/>
            <a:ext cx="2049463" cy="365125"/>
          </a:xfrm>
        </p:spPr>
        <p:txBody>
          <a:bodyPr/>
          <a:lstStyle/>
          <a:p>
            <a:fld id="{B1B2D903-F0FC-4693-994A-46316CDA2F89}" type="datetime1">
              <a:rPr lang="en-US" smtClean="0"/>
              <a:t>11/25/2024</a:t>
            </a:fld>
            <a:endParaRPr lang="en-US"/>
          </a:p>
        </p:txBody>
      </p:sp>
      <p:sp>
        <p:nvSpPr>
          <p:cNvPr id="1048733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5088" y="6423025"/>
            <a:ext cx="4422775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3" name="Rectangle 4"/>
          <p:cNvSpPr/>
          <p:nvPr/>
        </p:nvSpPr>
        <p:spPr>
          <a:xfrm>
            <a:off x="10888663" y="282575"/>
            <a:ext cx="9144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44" name="TextBox 5"/>
          <p:cNvSpPr txBox="1">
            <a:spLocks noChangeArrowheads="1"/>
          </p:cNvSpPr>
          <p:nvPr/>
        </p:nvSpPr>
        <p:spPr bwMode="auto">
          <a:xfrm>
            <a:off x="5319713" y="3370263"/>
            <a:ext cx="295275" cy="2778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EF8C6A"/>
                </a:solidFill>
              </a:rPr>
              <a:t>+ </a:t>
            </a:r>
          </a:p>
        </p:txBody>
      </p:sp>
      <p:sp>
        <p:nvSpPr>
          <p:cNvPr id="1048845" name="Title 1"/>
          <p:cNvSpPr>
            <a:spLocks noGrp="1"/>
          </p:cNvSpPr>
          <p:nvPr>
            <p:ph type="title"/>
          </p:nvPr>
        </p:nvSpPr>
        <p:spPr>
          <a:xfrm>
            <a:off x="5559205" y="3124200"/>
            <a:ext cx="5197696" cy="871538"/>
          </a:xfrm>
        </p:spPr>
        <p:txBody>
          <a:bodyPr anchor="b">
            <a:normAutofit/>
          </a:bodyPr>
          <a:lstStyle>
            <a:lvl1pPr algn="l">
              <a:defRPr sz="195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46" name="Picture Placeholder 2"/>
          <p:cNvSpPr>
            <a:spLocks noGrp="1"/>
          </p:cNvSpPr>
          <p:nvPr>
            <p:ph type="pic" idx="1"/>
          </p:nvPr>
        </p:nvSpPr>
        <p:spPr>
          <a:xfrm>
            <a:off x="370541" y="228600"/>
            <a:ext cx="4614211" cy="6345238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847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9205" y="3995737"/>
            <a:ext cx="5197696" cy="21478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48" name="Date Placeholder 4"/>
          <p:cNvSpPr>
            <a:spLocks noGrp="1"/>
          </p:cNvSpPr>
          <p:nvPr>
            <p:ph type="dt" sz="half" idx="10"/>
          </p:nvPr>
        </p:nvSpPr>
        <p:spPr>
          <a:xfrm>
            <a:off x="9855200" y="6423025"/>
            <a:ext cx="2049463" cy="365125"/>
          </a:xfrm>
        </p:spPr>
        <p:txBody>
          <a:bodyPr/>
          <a:lstStyle/>
          <a:p>
            <a:fld id="{A018A243-BFF7-4F5E-BCEF-9595BEA8C7E3}" type="datetime1">
              <a:rPr lang="en-US" smtClean="0"/>
              <a:t>11/25/2024</a:t>
            </a:fld>
            <a:endParaRPr lang="en-US"/>
          </a:p>
        </p:txBody>
      </p:sp>
      <p:sp>
        <p:nvSpPr>
          <p:cNvPr id="10488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88000" y="6423025"/>
            <a:ext cx="400685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488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C242F-A682-4377-BFEB-ED7AE38FC52E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Rectangle 4"/>
          <p:cNvSpPr/>
          <p:nvPr/>
        </p:nvSpPr>
        <p:spPr>
          <a:xfrm>
            <a:off x="9069388" y="228600"/>
            <a:ext cx="27432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50" name="Rectangle 5"/>
          <p:cNvSpPr/>
          <p:nvPr/>
        </p:nvSpPr>
        <p:spPr>
          <a:xfrm>
            <a:off x="9069388" y="2378075"/>
            <a:ext cx="2743200" cy="20383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51" name="TextBox 6"/>
          <p:cNvSpPr txBox="1">
            <a:spLocks noChangeArrowheads="1"/>
          </p:cNvSpPr>
          <p:nvPr/>
        </p:nvSpPr>
        <p:spPr bwMode="auto">
          <a:xfrm>
            <a:off x="436563" y="4632325"/>
            <a:ext cx="293687" cy="2778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EF8C6A"/>
                </a:solidFill>
              </a:rPr>
              <a:t>+ </a:t>
            </a:r>
          </a:p>
        </p:txBody>
      </p:sp>
      <p:sp>
        <p:nvSpPr>
          <p:cNvPr id="1048752" name="Title 1"/>
          <p:cNvSpPr>
            <a:spLocks noGrp="1"/>
          </p:cNvSpPr>
          <p:nvPr>
            <p:ph type="title"/>
          </p:nvPr>
        </p:nvSpPr>
        <p:spPr>
          <a:xfrm>
            <a:off x="675342" y="4424082"/>
            <a:ext cx="8254876" cy="833718"/>
          </a:xfrm>
        </p:spPr>
        <p:txBody>
          <a:bodyPr anchor="b">
            <a:normAutofit/>
          </a:bodyPr>
          <a:lstStyle>
            <a:lvl1pPr algn="l">
              <a:defRPr sz="195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53" name="Picture Placeholder 2"/>
          <p:cNvSpPr>
            <a:spLocks noGrp="1"/>
          </p:cNvSpPr>
          <p:nvPr>
            <p:ph type="pic" idx="1"/>
          </p:nvPr>
        </p:nvSpPr>
        <p:spPr>
          <a:xfrm>
            <a:off x="370542" y="228600"/>
            <a:ext cx="8504519" cy="418795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75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5342" y="5257802"/>
            <a:ext cx="8254876" cy="885825"/>
          </a:xfrm>
        </p:spPr>
        <p:txBody>
          <a:bodyPr/>
          <a:lstStyle>
            <a:lvl1pPr marL="0" indent="0">
              <a:spcBef>
                <a:spcPts val="225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5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A6D63-74EC-4278-819C-164CB009E1AD}" type="datetime1">
              <a:rPr lang="en-US" smtClean="0"/>
              <a:t>11/25/2024</a:t>
            </a:fld>
            <a:endParaRPr lang="en-US"/>
          </a:p>
        </p:txBody>
      </p:sp>
      <p:sp>
        <p:nvSpPr>
          <p:cNvPr id="104875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551F7-D58F-4AAB-95BC-CBDFC4FDA6FD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9" name="Rectangle 2"/>
          <p:cNvSpPr/>
          <p:nvPr/>
        </p:nvSpPr>
        <p:spPr>
          <a:xfrm>
            <a:off x="376238" y="228600"/>
            <a:ext cx="851693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60" name="TextBox 4"/>
          <p:cNvSpPr txBox="1"/>
          <p:nvPr/>
        </p:nvSpPr>
        <p:spPr>
          <a:xfrm>
            <a:off x="566738" y="174625"/>
            <a:ext cx="550862" cy="62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405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048861" name="Rectangle 5"/>
          <p:cNvSpPr/>
          <p:nvPr/>
        </p:nvSpPr>
        <p:spPr>
          <a:xfrm>
            <a:off x="9069388" y="228600"/>
            <a:ext cx="27432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62" name="Title 1"/>
          <p:cNvSpPr>
            <a:spLocks noGrp="1"/>
          </p:cNvSpPr>
          <p:nvPr>
            <p:ph type="title"/>
          </p:nvPr>
        </p:nvSpPr>
        <p:spPr>
          <a:xfrm>
            <a:off x="507407" y="2571750"/>
            <a:ext cx="8242148" cy="1162050"/>
          </a:xfrm>
        </p:spPr>
        <p:txBody>
          <a:bodyPr anchor="b">
            <a:normAutofit/>
          </a:bodyPr>
          <a:lstStyle>
            <a:lvl1pPr algn="l">
              <a:defRPr sz="19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863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7" y="3733803"/>
            <a:ext cx="8239421" cy="2392363"/>
          </a:xfr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86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069917" y="2374940"/>
            <a:ext cx="2743200" cy="203911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86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9069917" y="4535424"/>
            <a:ext cx="2743200" cy="203911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866" name="Date Placeholder 4"/>
          <p:cNvSpPr>
            <a:spLocks noGrp="1"/>
          </p:cNvSpPr>
          <p:nvPr>
            <p:ph type="dt" sz="half" idx="15"/>
          </p:nvPr>
        </p:nvSpPr>
        <p:spPr>
          <a:xfrm>
            <a:off x="6950075" y="6235700"/>
            <a:ext cx="179705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6BD60A-E6C2-459C-94D9-BF56838A20E5}" type="datetime1">
              <a:rPr lang="en-US" smtClean="0"/>
              <a:t>11/25/2024</a:t>
            </a:fld>
            <a:endParaRPr lang="en-US"/>
          </a:p>
        </p:txBody>
      </p:sp>
      <p:sp>
        <p:nvSpPr>
          <p:cNvPr id="1048867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508000" y="6235700"/>
            <a:ext cx="6197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4886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9116EBA-13F4-4359-B60A-9CA589C96534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Rectangle 2"/>
          <p:cNvSpPr/>
          <p:nvPr/>
        </p:nvSpPr>
        <p:spPr>
          <a:xfrm>
            <a:off x="376238" y="228600"/>
            <a:ext cx="56483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92" name="TextBox 4"/>
          <p:cNvSpPr txBox="1"/>
          <p:nvPr/>
        </p:nvSpPr>
        <p:spPr>
          <a:xfrm>
            <a:off x="566738" y="174625"/>
            <a:ext cx="550862" cy="6238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sz="4050" b="1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+</a:t>
            </a:r>
          </a:p>
        </p:txBody>
      </p:sp>
      <p:sp>
        <p:nvSpPr>
          <p:cNvPr id="1048793" name="Rectangle 5"/>
          <p:cNvSpPr/>
          <p:nvPr/>
        </p:nvSpPr>
        <p:spPr>
          <a:xfrm>
            <a:off x="9069388" y="228600"/>
            <a:ext cx="2743200" cy="20383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94" name="Rectangle 6"/>
          <p:cNvSpPr/>
          <p:nvPr/>
        </p:nvSpPr>
        <p:spPr>
          <a:xfrm>
            <a:off x="6165850" y="4535488"/>
            <a:ext cx="2743200" cy="20383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95" name="Title 1"/>
          <p:cNvSpPr>
            <a:spLocks noGrp="1"/>
          </p:cNvSpPr>
          <p:nvPr>
            <p:ph type="title"/>
          </p:nvPr>
        </p:nvSpPr>
        <p:spPr>
          <a:xfrm>
            <a:off x="507407" y="2571750"/>
            <a:ext cx="5355511" cy="1162050"/>
          </a:xfrm>
        </p:spPr>
        <p:txBody>
          <a:bodyPr anchor="b">
            <a:normAutofit/>
          </a:bodyPr>
          <a:lstStyle>
            <a:lvl1pPr algn="l">
              <a:defRPr sz="195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96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125" y="3733803"/>
            <a:ext cx="5353739" cy="2392363"/>
          </a:xfrm>
        </p:spPr>
        <p:txBody>
          <a:bodyPr/>
          <a:lstStyle>
            <a:lvl1pPr marL="0" indent="0">
              <a:buNone/>
              <a:defRPr sz="105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9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165851" y="228600"/>
            <a:ext cx="2743200" cy="203911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798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165851" y="2381663"/>
            <a:ext cx="2743200" cy="203911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799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9070848" y="2381662"/>
            <a:ext cx="2743200" cy="418795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800" name="Date Placeholder 4"/>
          <p:cNvSpPr>
            <a:spLocks noGrp="1"/>
          </p:cNvSpPr>
          <p:nvPr>
            <p:ph type="dt" sz="half" idx="16"/>
          </p:nvPr>
        </p:nvSpPr>
        <p:spPr>
          <a:xfrm>
            <a:off x="4064000" y="6235700"/>
            <a:ext cx="179863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5915ADB-764F-40E0-ABDC-FBD113BC997A}" type="datetime1">
              <a:rPr lang="en-US" smtClean="0"/>
              <a:t>11/25/2024</a:t>
            </a:fld>
            <a:endParaRPr lang="en-US"/>
          </a:p>
        </p:txBody>
      </p:sp>
      <p:sp>
        <p:nvSpPr>
          <p:cNvPr id="1048801" name="Footer Placeholder 5"/>
          <p:cNvSpPr>
            <a:spLocks noGrp="1"/>
          </p:cNvSpPr>
          <p:nvPr>
            <p:ph type="ftr" sz="quarter" idx="17"/>
          </p:nvPr>
        </p:nvSpPr>
        <p:spPr>
          <a:xfrm>
            <a:off x="508000" y="6235700"/>
            <a:ext cx="3454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48802" name="Slide Number Placeholder 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40E254A-190C-4AE6-8341-8848FDEB7108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Rectangle 4"/>
          <p:cNvSpPr/>
          <p:nvPr/>
        </p:nvSpPr>
        <p:spPr>
          <a:xfrm>
            <a:off x="10888663" y="282575"/>
            <a:ext cx="9144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699" name="TextBox 5"/>
          <p:cNvSpPr txBox="1">
            <a:spLocks noChangeArrowheads="1"/>
          </p:cNvSpPr>
          <p:nvPr/>
        </p:nvSpPr>
        <p:spPr bwMode="auto">
          <a:xfrm>
            <a:off x="6334125" y="3370263"/>
            <a:ext cx="293688" cy="2778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rgbClr val="EF8C6A"/>
                </a:solidFill>
              </a:rPr>
              <a:t>+ </a:t>
            </a:r>
          </a:p>
        </p:txBody>
      </p:sp>
      <p:sp>
        <p:nvSpPr>
          <p:cNvPr id="1048700" name="Title 1"/>
          <p:cNvSpPr>
            <a:spLocks noGrp="1"/>
          </p:cNvSpPr>
          <p:nvPr>
            <p:ph type="title"/>
          </p:nvPr>
        </p:nvSpPr>
        <p:spPr>
          <a:xfrm>
            <a:off x="6604000" y="3124200"/>
            <a:ext cx="4145280" cy="871538"/>
          </a:xfrm>
        </p:spPr>
        <p:txBody>
          <a:bodyPr anchor="b">
            <a:normAutofit/>
          </a:bodyPr>
          <a:lstStyle>
            <a:lvl1pPr algn="l">
              <a:defRPr sz="195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701" name="Picture Placeholder 2"/>
          <p:cNvSpPr>
            <a:spLocks noGrp="1"/>
          </p:cNvSpPr>
          <p:nvPr>
            <p:ph type="pic" idx="1"/>
          </p:nvPr>
        </p:nvSpPr>
        <p:spPr>
          <a:xfrm>
            <a:off x="370542" y="2365248"/>
            <a:ext cx="5653492" cy="4187952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702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4000" y="3995737"/>
            <a:ext cx="4145280" cy="21478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70540" y="228600"/>
            <a:ext cx="2743200" cy="203911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70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3280833" y="228600"/>
            <a:ext cx="2743200" cy="2039112"/>
          </a:xfrm>
        </p:spPr>
        <p:txBody>
          <a:bodyPr rtlCol="0">
            <a:normAutofit/>
          </a:bodyPr>
          <a:lstStyle>
            <a:lvl1pPr>
              <a:buNone/>
            </a:lvl1pPr>
          </a:lstStyle>
          <a:p>
            <a:pPr lvl="0"/>
            <a:r>
              <a:rPr lang="en-US" noProof="0"/>
              <a:t>Click icon to add picture</a:t>
            </a:r>
            <a:endParaRPr noProof="0"/>
          </a:p>
        </p:txBody>
      </p:sp>
      <p:sp>
        <p:nvSpPr>
          <p:cNvPr id="1048705" name="Date Placeholder 4"/>
          <p:cNvSpPr>
            <a:spLocks noGrp="1"/>
          </p:cNvSpPr>
          <p:nvPr>
            <p:ph type="dt" sz="half" idx="15"/>
          </p:nvPr>
        </p:nvSpPr>
        <p:spPr>
          <a:xfrm>
            <a:off x="9855200" y="6423025"/>
            <a:ext cx="2049463" cy="365125"/>
          </a:xfrm>
        </p:spPr>
        <p:txBody>
          <a:bodyPr/>
          <a:lstStyle/>
          <a:p>
            <a:fld id="{A63B0331-3A8E-45D3-AD04-74AA586CEF7A}" type="datetime1">
              <a:rPr lang="en-US" smtClean="0"/>
              <a:t>11/25/2024</a:t>
            </a:fld>
            <a:endParaRPr lang="en-US"/>
          </a:p>
        </p:txBody>
      </p:sp>
      <p:sp>
        <p:nvSpPr>
          <p:cNvPr id="1048706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5588000" y="6423025"/>
            <a:ext cx="400685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48707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4E28EAA-779D-42E1-8166-512F11420319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Rectangle 3"/>
          <p:cNvSpPr/>
          <p:nvPr/>
        </p:nvSpPr>
        <p:spPr>
          <a:xfrm>
            <a:off x="10888663" y="282575"/>
            <a:ext cx="9144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775" name="TextBox 4"/>
          <p:cNvSpPr txBox="1">
            <a:spLocks noChangeArrowheads="1"/>
          </p:cNvSpPr>
          <p:nvPr/>
        </p:nvSpPr>
        <p:spPr bwMode="auto">
          <a:xfrm>
            <a:off x="296863" y="228600"/>
            <a:ext cx="3492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77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77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7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951FE-41A3-4439-AF2F-BEEBDE4E5472}" type="datetime1">
              <a:rPr lang="en-US" smtClean="0"/>
              <a:t>11/25/2024</a:t>
            </a:fld>
            <a:endParaRPr lang="en-US"/>
          </a:p>
        </p:txBody>
      </p:sp>
      <p:sp>
        <p:nvSpPr>
          <p:cNvPr id="104877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8FE98-BD21-4039-8F54-8C84E6B9095C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5" name="Rectangle 3"/>
          <p:cNvSpPr/>
          <p:nvPr/>
        </p:nvSpPr>
        <p:spPr>
          <a:xfrm>
            <a:off x="10888663" y="282575"/>
            <a:ext cx="914400" cy="301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sz="1350"/>
          </a:p>
        </p:txBody>
      </p:sp>
      <p:sp>
        <p:nvSpPr>
          <p:cNvPr id="1048816" name="TextBox 4"/>
          <p:cNvSpPr txBox="1">
            <a:spLocks noChangeArrowheads="1"/>
          </p:cNvSpPr>
          <p:nvPr/>
        </p:nvSpPr>
        <p:spPr bwMode="auto">
          <a:xfrm rot="16200000">
            <a:off x="11501438" y="630237"/>
            <a:ext cx="260350" cy="415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eaLnBrk="1" hangingPunct="1"/>
            <a:r>
              <a:rPr lang="en-US" altLang="en-US" sz="2700" b="1">
                <a:solidFill>
                  <a:srgbClr val="EF8C6A"/>
                </a:solidFill>
              </a:rPr>
              <a:t>+</a:t>
            </a:r>
          </a:p>
        </p:txBody>
      </p:sp>
      <p:sp>
        <p:nvSpPr>
          <p:cNvPr id="1048817" name="Vertical Title 1"/>
          <p:cNvSpPr>
            <a:spLocks noGrp="1"/>
          </p:cNvSpPr>
          <p:nvPr>
            <p:ph type="title" orient="vert"/>
          </p:nvPr>
        </p:nvSpPr>
        <p:spPr>
          <a:xfrm>
            <a:off x="10661029" y="954742"/>
            <a:ext cx="908424" cy="51714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4881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58759"/>
            <a:ext cx="9144000" cy="51848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1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8B35C-81E6-4FF5-B8F8-CCD73E678C2A}" type="datetime1">
              <a:rPr lang="en-US" smtClean="0"/>
              <a:t>11/25/2024</a:t>
            </a:fld>
            <a:endParaRPr lang="en-US"/>
          </a:p>
        </p:txBody>
      </p:sp>
      <p:sp>
        <p:nvSpPr>
          <p:cNvPr id="10488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8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2411A-C100-42E2-9D6A-6187D9400DC5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1048582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A098-8F78-4BD1-A9C4-BA53638B9E78}" type="datetime1">
              <a:rPr lang="en-US" smtClean="0"/>
              <a:t>11/25/2024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665163" y="484188"/>
            <a:ext cx="10074275" cy="111601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5163" y="1981200"/>
            <a:ext cx="10074275" cy="4144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9059863" y="64230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2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4C92AF74-BB88-4D02-830E-AF1272391DF0}" type="datetime1">
              <a:rPr lang="en-US" smtClean="0"/>
              <a:t>11/25/2024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8288" y="6423025"/>
            <a:ext cx="81645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82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4400" y="242888"/>
            <a:ext cx="738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bg1"/>
                </a:solidFill>
                <a:latin typeface="+mn-lt"/>
              </a:defRPr>
            </a:lvl1pPr>
          </a:lstStyle>
          <a:p>
            <a:fld id="{A9FFA9F5-5080-4E14-8634-ADD86552FA3E}" type="slidenum">
              <a:rPr lang="ar-SA" altLang="en-US"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</p:sldLayoutIdLst>
  <p:hf hdr="0" ftr="0"/>
  <p:txStyles>
    <p:titleStyle>
      <a:lvl1pPr algn="l" defTabSz="685800" rtl="0" eaLnBrk="0" fontAlgn="base" hangingPunct="0">
        <a:spcBef>
          <a:spcPct val="0"/>
        </a:spcBef>
        <a:spcAft>
          <a:spcPct val="0"/>
        </a:spcAft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spcBef>
          <a:spcPct val="0"/>
        </a:spcBef>
        <a:spcAft>
          <a:spcPct val="0"/>
        </a:spcAft>
        <a:defRPr sz="2700">
          <a:solidFill>
            <a:schemeClr val="accent1"/>
          </a:solidFill>
          <a:latin typeface="Rockwell" panose="02060603020205020403" pitchFamily="18" charset="0"/>
        </a:defRPr>
      </a:lvl2pPr>
      <a:lvl3pPr algn="l" defTabSz="685800" rtl="0" eaLnBrk="0" fontAlgn="base" hangingPunct="0">
        <a:spcBef>
          <a:spcPct val="0"/>
        </a:spcBef>
        <a:spcAft>
          <a:spcPct val="0"/>
        </a:spcAft>
        <a:defRPr sz="2700">
          <a:solidFill>
            <a:schemeClr val="accent1"/>
          </a:solidFill>
          <a:latin typeface="Rockwell" panose="02060603020205020403" pitchFamily="18" charset="0"/>
        </a:defRPr>
      </a:lvl3pPr>
      <a:lvl4pPr algn="l" defTabSz="685800" rtl="0" eaLnBrk="0" fontAlgn="base" hangingPunct="0">
        <a:spcBef>
          <a:spcPct val="0"/>
        </a:spcBef>
        <a:spcAft>
          <a:spcPct val="0"/>
        </a:spcAft>
        <a:defRPr sz="2700">
          <a:solidFill>
            <a:schemeClr val="accent1"/>
          </a:solidFill>
          <a:latin typeface="Rockwell" panose="02060603020205020403" pitchFamily="18" charset="0"/>
        </a:defRPr>
      </a:lvl4pPr>
      <a:lvl5pPr algn="l" defTabSz="685800" rtl="0" eaLnBrk="0" fontAlgn="base" hangingPunct="0">
        <a:spcBef>
          <a:spcPct val="0"/>
        </a:spcBef>
        <a:spcAft>
          <a:spcPct val="0"/>
        </a:spcAft>
        <a:defRPr sz="2700">
          <a:solidFill>
            <a:schemeClr val="accent1"/>
          </a:solidFill>
          <a:latin typeface="Rockwell" panose="02060603020205020403" pitchFamily="18" charset="0"/>
        </a:defRPr>
      </a:lvl5pPr>
      <a:lvl6pPr marL="457200" algn="l" defTabSz="685800" rtl="0" fontAlgn="base">
        <a:spcBef>
          <a:spcPct val="0"/>
        </a:spcBef>
        <a:spcAft>
          <a:spcPct val="0"/>
        </a:spcAft>
        <a:defRPr sz="2700">
          <a:solidFill>
            <a:schemeClr val="accent1"/>
          </a:solidFill>
          <a:latin typeface="Rockwell" panose="02060603020205020403" pitchFamily="18" charset="0"/>
        </a:defRPr>
      </a:lvl6pPr>
      <a:lvl7pPr marL="914400" algn="l" defTabSz="685800" rtl="0" fontAlgn="base">
        <a:spcBef>
          <a:spcPct val="0"/>
        </a:spcBef>
        <a:spcAft>
          <a:spcPct val="0"/>
        </a:spcAft>
        <a:defRPr sz="2700">
          <a:solidFill>
            <a:schemeClr val="accent1"/>
          </a:solidFill>
          <a:latin typeface="Rockwell" panose="02060603020205020403" pitchFamily="18" charset="0"/>
        </a:defRPr>
      </a:lvl7pPr>
      <a:lvl8pPr marL="1371600" algn="l" defTabSz="685800" rtl="0" fontAlgn="base">
        <a:spcBef>
          <a:spcPct val="0"/>
        </a:spcBef>
        <a:spcAft>
          <a:spcPct val="0"/>
        </a:spcAft>
        <a:defRPr sz="2700">
          <a:solidFill>
            <a:schemeClr val="accent1"/>
          </a:solidFill>
          <a:latin typeface="Rockwell" panose="02060603020205020403" pitchFamily="18" charset="0"/>
        </a:defRPr>
      </a:lvl8pPr>
      <a:lvl9pPr marL="1828800" algn="l" defTabSz="685800" rtl="0" fontAlgn="base">
        <a:spcBef>
          <a:spcPct val="0"/>
        </a:spcBef>
        <a:spcAft>
          <a:spcPct val="0"/>
        </a:spcAft>
        <a:defRPr sz="2700">
          <a:solidFill>
            <a:schemeClr val="accent1"/>
          </a:solidFill>
          <a:latin typeface="Rockwell" panose="02060603020205020403" pitchFamily="18" charset="0"/>
        </a:defRPr>
      </a:lvl9pPr>
    </p:titleStyle>
    <p:bodyStyle>
      <a:lvl1pPr marL="171450" indent="-171450" algn="l" defTabSz="685800" rtl="0" eaLnBrk="0" fontAlgn="base" hangingPunct="0">
        <a:spcBef>
          <a:spcPts val="15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1500" kern="1200">
          <a:solidFill>
            <a:srgbClr val="595959"/>
          </a:solidFill>
          <a:latin typeface="+mn-lt"/>
          <a:ea typeface="+mn-ea"/>
          <a:cs typeface="+mn-cs"/>
        </a:defRPr>
      </a:lvl1pPr>
      <a:lvl2pPr marL="342900" indent="-171450" algn="l" defTabSz="685800" rtl="0" eaLnBrk="0" fontAlgn="base" hangingPunct="0">
        <a:spcBef>
          <a:spcPts val="450"/>
        </a:spcBef>
        <a:spcAft>
          <a:spcPct val="0"/>
        </a:spcAft>
        <a:buClr>
          <a:srgbClr val="EF8C6A"/>
        </a:buClr>
        <a:buSzPct val="75000"/>
        <a:buFont typeface="Wingdings" panose="05000000000000000000" pitchFamily="2" charset="2"/>
        <a:buChar char="n"/>
        <a:defRPr sz="1300" kern="1200">
          <a:solidFill>
            <a:srgbClr val="595959"/>
          </a:solidFill>
          <a:latin typeface="+mn-lt"/>
          <a:ea typeface="+mn-ea"/>
          <a:cs typeface="+mn-cs"/>
        </a:defRPr>
      </a:lvl2pPr>
      <a:lvl3pPr marL="514350" indent="-171450" algn="l" defTabSz="685800" rtl="0" eaLnBrk="0" fontAlgn="base" hangingPunct="0">
        <a:spcBef>
          <a:spcPts val="45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1300" kern="1200">
          <a:solidFill>
            <a:srgbClr val="595959"/>
          </a:solidFill>
          <a:latin typeface="+mn-lt"/>
          <a:ea typeface="+mn-ea"/>
          <a:cs typeface="+mn-cs"/>
        </a:defRPr>
      </a:lvl3pPr>
      <a:lvl4pPr marL="685800" indent="-171450" algn="l" defTabSz="685800" rtl="0" eaLnBrk="0" fontAlgn="base" hangingPunct="0">
        <a:spcBef>
          <a:spcPts val="450"/>
        </a:spcBef>
        <a:spcAft>
          <a:spcPct val="0"/>
        </a:spcAft>
        <a:buClr>
          <a:srgbClr val="EF8C6A"/>
        </a:buClr>
        <a:buSzPct val="75000"/>
        <a:buFont typeface="Wingdings" panose="05000000000000000000" pitchFamily="2" charset="2"/>
        <a:buChar char="n"/>
        <a:defRPr sz="1300" kern="1200">
          <a:solidFill>
            <a:srgbClr val="595959"/>
          </a:solidFill>
          <a:latin typeface="+mn-lt"/>
          <a:ea typeface="+mn-ea"/>
          <a:cs typeface="+mn-cs"/>
        </a:defRPr>
      </a:lvl4pPr>
      <a:lvl5pPr marL="857250" indent="-171450" algn="l" defTabSz="685800" rtl="0" eaLnBrk="0" fontAlgn="base" hangingPunct="0">
        <a:spcBef>
          <a:spcPts val="45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1300" kern="1200">
          <a:solidFill>
            <a:srgbClr val="595959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A098-8F78-4BD1-A9C4-BA53638B9E78}" type="datetime1">
              <a:rPr lang="en-US" smtClean="0"/>
              <a:t>11/25/2024</a:t>
            </a:fld>
            <a:endParaRPr lang="en-US"/>
          </a:p>
        </p:txBody>
      </p:sp>
      <p:sp>
        <p:nvSpPr>
          <p:cNvPr id="104858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1</a:t>
            </a:fld>
            <a:endParaRPr lang="en-US" altLang="en-US"/>
          </a:p>
        </p:txBody>
      </p:sp>
      <p:sp>
        <p:nvSpPr>
          <p:cNvPr id="1048588" name="مربع نص 7"/>
          <p:cNvSpPr txBox="1">
            <a:spLocks noGrp="1" noChangeArrowheads="1"/>
          </p:cNvSpPr>
          <p:nvPr>
            <p:ph idx="1"/>
          </p:nvPr>
        </p:nvSpPr>
        <p:spPr bwMode="auto">
          <a:xfrm>
            <a:off x="665163" y="1981200"/>
            <a:ext cx="10074275" cy="288540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Rockwell" panose="02060603020205020403" pitchFamily="18" charset="0"/>
              </a:defRPr>
            </a:lvl9pPr>
          </a:lstStyle>
          <a:p>
            <a:pPr marL="0" indent="0" algn="ctr" defTabSz="914400" rtl="1" eaLnBrk="1" hangingPunct="1">
              <a:buNone/>
            </a:pPr>
            <a:r>
              <a:rPr lang="en-US" altLang="en-US" sz="3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Change </a:t>
            </a:r>
          </a:p>
          <a:p>
            <a:pPr marL="0" indent="0" algn="ctr">
              <a:buNone/>
            </a:pPr>
            <a:r>
              <a:rPr lang="en-US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L8</a:t>
            </a:r>
            <a:endParaRPr 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</a:t>
            </a:r>
            <a:endParaRPr lang="en-US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defTabSz="914400" rtl="1" eaLnBrk="1" hangingPunct="1">
              <a:buNone/>
            </a:pPr>
            <a:endParaRPr lang="en-US" altLang="en-US" sz="3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fill.color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Content Placeholder 2"/>
          <p:cNvSpPr>
            <a:spLocks noGrp="1"/>
          </p:cNvSpPr>
          <p:nvPr>
            <p:ph idx="1"/>
          </p:nvPr>
        </p:nvSpPr>
        <p:spPr>
          <a:xfrm>
            <a:off x="152400" y="228600"/>
            <a:ext cx="11277600" cy="4144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Change </a:t>
            </a:r>
            <a:endParaRPr lang="ar-IQ" sz="4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transformation of culture and social institutions over time. Social change occurs when many members of a society adopt new behaviors that have long-term and relatively important consequences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r-IQ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eans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large numbers of persons are engaging in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ar-IQ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 from those in which they or their parents were engaged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sometimes</a:t>
            </a:r>
            <a:r>
              <a:rPr lang="ar-IQ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Social change also refers to an alteration in the social order of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society.</a:t>
            </a:r>
            <a:r>
              <a:rPr lang="ar-IQ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 may be driven by cultural, religious, economic, scientific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ar-IQ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technological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forces. Social change is a fundamental alteration in patterns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ar-IQ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structure, and social </a:t>
            </a:r>
            <a:r>
              <a:rPr lang="en-US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behaviour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over time.</a:t>
            </a:r>
          </a:p>
        </p:txBody>
      </p:sp>
      <p:sp>
        <p:nvSpPr>
          <p:cNvPr id="104859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A098-8F78-4BD1-A9C4-BA53638B9E78}" type="datetime1">
              <a:rPr lang="en-US" smtClean="0"/>
              <a:t>11/25/2024</a:t>
            </a:fld>
            <a:endParaRPr lang="en-US"/>
          </a:p>
        </p:txBody>
      </p:sp>
      <p:sp>
        <p:nvSpPr>
          <p:cNvPr id="104859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2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39478" y="228600"/>
            <a:ext cx="10074275" cy="658812"/>
          </a:xfrm>
        </p:spPr>
        <p:txBody>
          <a:bodyPr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social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665163" y="990600"/>
            <a:ext cx="10993437" cy="5135563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process is a series of steps that gradually leads to a result. Sociologists have identified several important social processes. Three important social processes :- 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	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Invention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Production of new objects, ideas, and social patterns .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	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Taking note of certain elements of a culture . </a:t>
            </a:r>
          </a:p>
          <a:p>
            <a:pPr marL="0" indent="0" algn="just"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	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Diffusion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The spread of products, people, and information from one culture to another 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social change: Tensions and stressors between individuals and groups as they gain or lose power can bring about change, e.g., capitalists and workers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Ideas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change: Ideas can fuel social movements which bring about social change, e.g., human rights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Natural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 is under great stress because of our development. The current patterns of pollution are not sustainable.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Demographic 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change: Increases and decreases in numbers can lead to social change as society may need to expand and/or contract housing, education, and health.</a:t>
            </a:r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358E-D448-481B-A2C5-9704CA96B8CA}" type="datetime1">
              <a:rPr lang="en-US" smtClean="0"/>
              <a:t>11/25/2024</a:t>
            </a:fld>
            <a:endParaRPr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3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39478" y="228600"/>
            <a:ext cx="10074275" cy="658812"/>
          </a:xfrm>
        </p:spPr>
        <p:txBody>
          <a:bodyPr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Modernity</a:t>
            </a:r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665163" y="990600"/>
            <a:ext cx="10993437" cy="51355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Modernization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The process of social change initiated by industrialization. The key dimensions are: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	Decline of small, traditional communities: Cars, TV, and high-tech communications puts small towns  in touch with the world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	Expansion of personal choice: An unending series of options referred to as “individualization”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	Increasing social diversity: Modernization promotes a more rational, scientific world-view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	Future orientation and growing awareness of time</a:t>
            </a:r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358E-D448-481B-A2C5-9704CA96B8CA}" type="datetime1">
              <a:rPr lang="en-US" smtClean="0"/>
              <a:t>11/25/2024</a:t>
            </a:fld>
            <a:endParaRPr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4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39478" y="228600"/>
            <a:ext cx="10074275" cy="658812"/>
          </a:xfrm>
        </p:spPr>
        <p:txBody>
          <a:bodyPr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Perspectives on Social Change</a:t>
            </a:r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665163" y="990600"/>
            <a:ext cx="10993437" cy="51355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	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Functionalism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depicts societies as relatively stable. Following a major change, these integrated systems seek a new equilibrium.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functionalist theories of social change based on the concept of equilibrium : 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When used by sociologists, equilibrium describes a society’s tendency to react to changes by making small adjustments to keep itself functioning and in balance.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A society in change moves from stability to temporary instability and back to stability. This is 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dynamic, or moving, equilibrium.</a:t>
            </a:r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358E-D448-481B-A2C5-9704CA96B8CA}" type="datetime1">
              <a:rPr lang="en-US" smtClean="0"/>
              <a:t>11/25/2024</a:t>
            </a:fld>
            <a:endParaRPr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4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39478" y="228600"/>
            <a:ext cx="10074275" cy="658812"/>
          </a:xfrm>
        </p:spPr>
        <p:txBody>
          <a:bodyPr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Perspectives on Social Change</a:t>
            </a:r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665163" y="990600"/>
            <a:ext cx="10993437" cy="51355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	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Conflict theory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states that social change is the result of struggles among groups for scarce resources. Societies are unstable systems that are constantly undergoing change.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As these conflicts are resolved, social change occurs.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Karl Marx wrote that “without conflict, no progress: this is the law which civilization has followed to the present day.”</a:t>
            </a:r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358E-D448-481B-A2C5-9704CA96B8CA}" type="datetime1">
              <a:rPr lang="en-US" smtClean="0"/>
              <a:t>11/25/2024</a:t>
            </a:fld>
            <a:endParaRPr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43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39478" y="228600"/>
            <a:ext cx="10074275" cy="658812"/>
          </a:xfrm>
        </p:spPr>
        <p:txBody>
          <a:bodyPr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Perspectives on Social Change</a:t>
            </a:r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665163" y="990600"/>
            <a:ext cx="10993437" cy="51355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	</a:t>
            </a:r>
            <a:r>
              <a:rPr 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Symbolic interactionism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identifies decreasing shared values as a source of social instability. According to symbolic interactionism, human beings interact with others on the basis of commonly shared symbols.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The nature and frequency of social interaction are affected by the extent to which people share meanings.</a:t>
            </a:r>
          </a:p>
          <a:p>
            <a:pPr marL="0" indent="0" algn="just">
              <a:buNone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	As shared interpretations of the world decrease, social ties weaken and social interaction becomes more impersonal.</a:t>
            </a:r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358E-D448-481B-A2C5-9704CA96B8CA}" type="datetime1">
              <a:rPr lang="en-US" smtClean="0"/>
              <a:t>11/25/2024</a:t>
            </a:fld>
            <a:endParaRPr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250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39478" y="228600"/>
            <a:ext cx="10074275" cy="658812"/>
          </a:xfrm>
        </p:spPr>
        <p:txBody>
          <a:bodyPr/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Goals of social change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665163" y="990600"/>
            <a:ext cx="10993437" cy="5135563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Resistance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Defending established life against new oppression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Liberation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Overcoming traditional oppression to secure rights and opportunities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Democratization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Broadening decision-making power for all affected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Humanization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Protecting the rights of the vulnerable and marginalized in society.</a:t>
            </a:r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358E-D448-481B-A2C5-9704CA96B8CA}" type="datetime1">
              <a:rPr lang="en-US" smtClean="0"/>
              <a:t>11/25/2024</a:t>
            </a:fld>
            <a:endParaRPr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43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639478" y="228600"/>
            <a:ext cx="10074275" cy="658812"/>
          </a:xfrm>
        </p:spPr>
        <p:txBody>
          <a:bodyPr/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Ideational culture can cause change by:</a:t>
            </a:r>
          </a:p>
        </p:txBody>
      </p:sp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665163" y="1295400"/>
            <a:ext cx="10993437" cy="4830763"/>
          </a:xfrm>
        </p:spPr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Legitimizing 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desired direction of change, e.g. promoting further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equality and 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democracy.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Providing 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basis for social solidarity necessary to promote change.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Highlighting 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contradictions and problems</a:t>
            </a:r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C358E-D448-481B-A2C5-9704CA96B8CA}" type="datetime1">
              <a:rPr lang="en-US" smtClean="0"/>
              <a:t>11/25/2024</a:t>
            </a:fld>
            <a:endParaRPr lang="en-US"/>
          </a:p>
        </p:txBody>
      </p:sp>
      <p:sp>
        <p:nvSpPr>
          <p:cNvPr id="104860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843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6000" dirty="0" smtClean="0"/>
              <a:t>Thank you</a:t>
            </a:r>
            <a:endParaRPr lang="en-US" sz="6000" dirty="0"/>
          </a:p>
        </p:txBody>
      </p:sp>
      <p:sp>
        <p:nvSpPr>
          <p:cNvPr id="10486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AA098-8F78-4BD1-A9C4-BA53638B9E78}" type="datetime1">
              <a:rPr lang="en-US" smtClean="0"/>
              <a:t>11/25/2024</a:t>
            </a:fld>
            <a:endParaRPr lang="en-US"/>
          </a:p>
        </p:txBody>
      </p:sp>
      <p:sp>
        <p:nvSpPr>
          <p:cNvPr id="104869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B1529-C8E5-4BF0-A902-EAD38A1D1F95}" type="slidenum">
              <a:rPr lang="ar-SA" altLang="en-US" smtClean="0"/>
              <a:t>10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/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294</Words>
  <Application>Microsoft Office PowerPoint</Application>
  <PresentationFormat>Custom</PresentationFormat>
  <Paragraphs>65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Advantage</vt:lpstr>
      <vt:lpstr>PowerPoint Presentation</vt:lpstr>
      <vt:lpstr>PowerPoint Presentation</vt:lpstr>
      <vt:lpstr>Causes of social change</vt:lpstr>
      <vt:lpstr>Modernity</vt:lpstr>
      <vt:lpstr>Theoretical Perspectives on Social Change</vt:lpstr>
      <vt:lpstr>Theoretical Perspectives on Social Change</vt:lpstr>
      <vt:lpstr>Theoretical Perspectives on Social Change</vt:lpstr>
      <vt:lpstr>Goals of social change</vt:lpstr>
      <vt:lpstr>Ideational culture can cause change by: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NOOR</dc:creator>
  <cp:lastModifiedBy>DR.Ahmed Saker 2O14</cp:lastModifiedBy>
  <cp:revision>7</cp:revision>
  <dcterms:created xsi:type="dcterms:W3CDTF">2012-02-09T23:31:40Z</dcterms:created>
  <dcterms:modified xsi:type="dcterms:W3CDTF">2024-11-25T08:49:03Z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ICV">
    <vt:lpwstr>b79ff91b73bb45aea358f1fa70417ac5</vt:lpwstr>
  </property>
</Properties>
</file>